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746-9A76-4190-8E35-7D361132102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310FCB-D057-4C17-8BB5-B42EAE4158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746-9A76-4190-8E35-7D361132102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0FCB-D057-4C17-8BB5-B42EAE4158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A310FCB-D057-4C17-8BB5-B42EAE41585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746-9A76-4190-8E35-7D361132102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746-9A76-4190-8E35-7D361132102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A310FCB-D057-4C17-8BB5-B42EAE4158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746-9A76-4190-8E35-7D361132102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310FCB-D057-4C17-8BB5-B42EAE4158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38A6746-9A76-4190-8E35-7D361132102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0FCB-D057-4C17-8BB5-B42EAE4158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746-9A76-4190-8E35-7D361132102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A310FCB-D057-4C17-8BB5-B42EAE41585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746-9A76-4190-8E35-7D361132102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A310FCB-D057-4C17-8BB5-B42EAE4158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746-9A76-4190-8E35-7D361132102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310FCB-D057-4C17-8BB5-B42EAE4158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310FCB-D057-4C17-8BB5-B42EAE41585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6746-9A76-4190-8E35-7D361132102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A310FCB-D057-4C17-8BB5-B42EAE4158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38A6746-9A76-4190-8E35-7D361132102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38A6746-9A76-4190-8E35-7D361132102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310FCB-D057-4C17-8BB5-B42EAE41585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U6Ccdk5wPv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May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2020</a:t>
            </a:r>
          </a:p>
          <a:p>
            <a:r>
              <a:rPr lang="en-US" sz="2400" dirty="0" smtClean="0"/>
              <a:t>2pm</a:t>
            </a:r>
          </a:p>
          <a:p>
            <a:r>
              <a:rPr lang="en-US" sz="2400" dirty="0" smtClean="0"/>
              <a:t>Ann Houk </a:t>
            </a:r>
            <a:r>
              <a:rPr lang="en-US" sz="2400" dirty="0" err="1" smtClean="0"/>
              <a:t>lepc</a:t>
            </a:r>
            <a:r>
              <a:rPr lang="en-US" sz="2400" dirty="0" smtClean="0"/>
              <a:t> chair</a:t>
            </a:r>
          </a:p>
          <a:p>
            <a:r>
              <a:rPr lang="en-US" sz="2400" dirty="0" smtClean="0"/>
              <a:t>Julie </a:t>
            </a:r>
            <a:r>
              <a:rPr lang="en-US" sz="2400" dirty="0" err="1" smtClean="0"/>
              <a:t>stimson</a:t>
            </a:r>
            <a:r>
              <a:rPr lang="en-US" sz="2400" dirty="0" smtClean="0"/>
              <a:t> </a:t>
            </a:r>
            <a:r>
              <a:rPr lang="en-US" sz="2400" dirty="0" err="1" smtClean="0"/>
              <a:t>lepc</a:t>
            </a:r>
            <a:r>
              <a:rPr lang="en-US" sz="2400" dirty="0" smtClean="0"/>
              <a:t> co chair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8083"/>
            <a:ext cx="3603171" cy="19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0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00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99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dirty="0" smtClean="0"/>
              <a:t>Ann Houk, RN MSN/Ed MHA, LEPC Chair</a:t>
            </a:r>
          </a:p>
          <a:p>
            <a:r>
              <a:rPr lang="en-US" b="1" dirty="0" smtClean="0"/>
              <a:t>Julie Stimson, LEPC Co-Chair</a:t>
            </a:r>
          </a:p>
          <a:p>
            <a:r>
              <a:rPr lang="en-US" b="1" dirty="0" err="1" smtClean="0"/>
              <a:t>Haither</a:t>
            </a:r>
            <a:r>
              <a:rPr lang="en-US" b="1" dirty="0" smtClean="0"/>
              <a:t> Zaragoza, SCEM</a:t>
            </a:r>
          </a:p>
          <a:p>
            <a:r>
              <a:rPr lang="en-US" b="1" dirty="0" smtClean="0"/>
              <a:t>Cody </a:t>
            </a:r>
            <a:r>
              <a:rPr lang="en-US" b="1" dirty="0" err="1" smtClean="0"/>
              <a:t>Charvat</a:t>
            </a:r>
            <a:r>
              <a:rPr lang="en-US" b="1" dirty="0" smtClean="0"/>
              <a:t>, SCEM</a:t>
            </a:r>
          </a:p>
          <a:p>
            <a:pPr lvl="1"/>
            <a:r>
              <a:rPr lang="en-US" sz="4000" b="1" dirty="0" smtClean="0"/>
              <a:t>Voting Members </a:t>
            </a:r>
          </a:p>
          <a:p>
            <a:pPr lvl="2"/>
            <a:r>
              <a:rPr lang="en-US" sz="2700" b="1" dirty="0" smtClean="0"/>
              <a:t>Greg Peters, SCFD</a:t>
            </a:r>
          </a:p>
          <a:p>
            <a:pPr lvl="2"/>
            <a:r>
              <a:rPr lang="en-US" sz="2700" b="1" dirty="0" smtClean="0"/>
              <a:t>Jonathan </a:t>
            </a:r>
            <a:r>
              <a:rPr lang="en-US" sz="2700" b="1" dirty="0" err="1" smtClean="0"/>
              <a:t>halley</a:t>
            </a:r>
            <a:r>
              <a:rPr lang="en-US" sz="2700" b="1" dirty="0" smtClean="0"/>
              <a:t>, SCFD</a:t>
            </a:r>
          </a:p>
          <a:p>
            <a:pPr lvl="2"/>
            <a:r>
              <a:rPr lang="en-US" sz="2700" b="1" dirty="0" smtClean="0"/>
              <a:t>Richard Williams, McConnell AFB</a:t>
            </a:r>
          </a:p>
          <a:p>
            <a:pPr lvl="2"/>
            <a:r>
              <a:rPr lang="en-US" sz="2700" b="1" dirty="0" smtClean="0"/>
              <a:t>Richard </a:t>
            </a:r>
            <a:r>
              <a:rPr lang="en-US" sz="2700" b="1" dirty="0" err="1" smtClean="0"/>
              <a:t>Awtrey</a:t>
            </a:r>
            <a:r>
              <a:rPr lang="en-US" sz="2700" b="1" dirty="0" smtClean="0"/>
              <a:t>, Salvation Army</a:t>
            </a:r>
          </a:p>
          <a:p>
            <a:pPr lvl="2"/>
            <a:r>
              <a:rPr lang="en-US" sz="2700" b="1" dirty="0" smtClean="0"/>
              <a:t>Karla </a:t>
            </a:r>
            <a:r>
              <a:rPr lang="en-US" sz="2700" b="1" dirty="0" err="1" smtClean="0"/>
              <a:t>Keilhack</a:t>
            </a:r>
            <a:r>
              <a:rPr lang="en-US" sz="2700" b="1" dirty="0" smtClean="0"/>
              <a:t>-ball, Harry Hynes</a:t>
            </a:r>
          </a:p>
          <a:p>
            <a:pPr lvl="2"/>
            <a:r>
              <a:rPr lang="en-US" sz="2700" b="1" dirty="0" smtClean="0"/>
              <a:t>Thomas </a:t>
            </a:r>
            <a:r>
              <a:rPr lang="en-US" sz="2700" b="1" dirty="0" err="1" smtClean="0"/>
              <a:t>Donnay</a:t>
            </a:r>
            <a:r>
              <a:rPr lang="en-US" sz="2700" b="1" dirty="0" smtClean="0"/>
              <a:t>, WMC</a:t>
            </a:r>
          </a:p>
          <a:p>
            <a:pPr lvl="2"/>
            <a:r>
              <a:rPr lang="en-US" sz="2700" b="1" dirty="0" smtClean="0"/>
              <a:t>Sam </a:t>
            </a:r>
            <a:r>
              <a:rPr lang="en-US" sz="2700" b="1" dirty="0" err="1" smtClean="0"/>
              <a:t>Konkel</a:t>
            </a:r>
            <a:r>
              <a:rPr lang="en-US" sz="2700" b="1" dirty="0" smtClean="0"/>
              <a:t>, </a:t>
            </a:r>
            <a:r>
              <a:rPr lang="en-US" sz="2700" b="1" dirty="0" err="1" smtClean="0"/>
              <a:t>Medxcel</a:t>
            </a:r>
            <a:endParaRPr lang="en-US" sz="2700" b="1" dirty="0" smtClean="0"/>
          </a:p>
          <a:p>
            <a:pPr lvl="2"/>
            <a:r>
              <a:rPr lang="en-US" sz="2700" b="1" dirty="0" smtClean="0"/>
              <a:t>Matt Vogt, Valley Center PD</a:t>
            </a:r>
          </a:p>
          <a:p>
            <a:pPr lvl="2"/>
            <a:r>
              <a:rPr lang="en-US" sz="2700" b="1" dirty="0" smtClean="0"/>
              <a:t>Margo </a:t>
            </a:r>
            <a:r>
              <a:rPr lang="en-US" sz="2700" b="1" dirty="0" err="1" smtClean="0"/>
              <a:t>Rufle</a:t>
            </a:r>
            <a:r>
              <a:rPr lang="en-US" sz="2700" b="1" dirty="0" smtClean="0"/>
              <a:t>, USD 259</a:t>
            </a:r>
          </a:p>
          <a:p>
            <a:pPr lvl="2"/>
            <a:r>
              <a:rPr lang="en-US" sz="2700" b="1" dirty="0" smtClean="0"/>
              <a:t>Lane </a:t>
            </a:r>
            <a:r>
              <a:rPr lang="en-US" sz="2700" b="1" dirty="0" err="1" smtClean="0"/>
              <a:t>Sekavec</a:t>
            </a:r>
            <a:r>
              <a:rPr lang="en-US" sz="2700" b="1" dirty="0" smtClean="0"/>
              <a:t>, UP</a:t>
            </a:r>
          </a:p>
          <a:p>
            <a:pPr lvl="2"/>
            <a:r>
              <a:rPr lang="en-US" sz="2700" b="1" dirty="0" smtClean="0"/>
              <a:t>Lydia Castillo, </a:t>
            </a:r>
            <a:r>
              <a:rPr lang="en-US" sz="2700" b="1" dirty="0" err="1" smtClean="0"/>
              <a:t>iHeart</a:t>
            </a:r>
            <a:r>
              <a:rPr lang="en-US" sz="2700" b="1" dirty="0" smtClean="0"/>
              <a:t> Radio</a:t>
            </a:r>
          </a:p>
          <a:p>
            <a:pPr lvl="2"/>
            <a:r>
              <a:rPr lang="en-US" sz="2700" b="1" dirty="0" err="1" smtClean="0"/>
              <a:t>Jaron</a:t>
            </a:r>
            <a:r>
              <a:rPr lang="en-US" sz="2700" b="1" dirty="0" smtClean="0"/>
              <a:t> Barrett, Oxy </a:t>
            </a:r>
            <a:r>
              <a:rPr lang="en-US" sz="2700" b="1" dirty="0" err="1" smtClean="0"/>
              <a:t>Chem</a:t>
            </a:r>
            <a:endParaRPr lang="en-US" sz="2700" b="1" dirty="0" smtClean="0"/>
          </a:p>
          <a:p>
            <a:pPr lvl="2"/>
            <a:r>
              <a:rPr lang="en-US" sz="2700" b="1" dirty="0" smtClean="0"/>
              <a:t>Robert McKenzie, Phillips 66</a:t>
            </a:r>
          </a:p>
          <a:p>
            <a:pPr lvl="2"/>
            <a:r>
              <a:rPr lang="en-US" sz="2700" b="1" dirty="0" smtClean="0"/>
              <a:t>Timothy Popp, Sedgwick County EMS</a:t>
            </a:r>
          </a:p>
          <a:p>
            <a:pPr lvl="2"/>
            <a:r>
              <a:rPr lang="en-US" sz="2700" b="1" dirty="0" smtClean="0"/>
              <a:t>Gina Gregory, SCAC Valley Center</a:t>
            </a:r>
          </a:p>
          <a:p>
            <a:pPr lvl="2"/>
            <a:r>
              <a:rPr lang="en-US" sz="2700" b="1" dirty="0" smtClean="0"/>
              <a:t>Kiel </a:t>
            </a:r>
            <a:r>
              <a:rPr lang="en-US" sz="2700" b="1" dirty="0" err="1" smtClean="0"/>
              <a:t>Mangus</a:t>
            </a:r>
            <a:r>
              <a:rPr lang="en-US" sz="2700" b="1" dirty="0" smtClean="0"/>
              <a:t>, City of Derby</a:t>
            </a:r>
          </a:p>
          <a:p>
            <a:pPr lvl="2"/>
            <a:r>
              <a:rPr lang="en-US" sz="2700" b="1" dirty="0" smtClean="0"/>
              <a:t>Randall Harris, </a:t>
            </a:r>
            <a:r>
              <a:rPr lang="en-US" sz="2700" b="1" dirty="0" err="1" smtClean="0"/>
              <a:t>Chisolm</a:t>
            </a:r>
            <a:r>
              <a:rPr lang="en-US" sz="2700" b="1" dirty="0" smtClean="0"/>
              <a:t> Creek</a:t>
            </a:r>
          </a:p>
          <a:p>
            <a:pPr lvl="2"/>
            <a:r>
              <a:rPr lang="en-US" sz="2700" b="1" dirty="0" smtClean="0"/>
              <a:t>Chance Hayes, National Weather Service</a:t>
            </a:r>
          </a:p>
          <a:p>
            <a:pPr lvl="2"/>
            <a:r>
              <a:rPr lang="en-US" sz="2700" b="1" dirty="0" smtClean="0"/>
              <a:t>Thomas </a:t>
            </a:r>
            <a:r>
              <a:rPr lang="en-US" sz="2700" b="1" dirty="0" err="1" smtClean="0"/>
              <a:t>Kneil</a:t>
            </a:r>
            <a:r>
              <a:rPr lang="en-US" sz="2700" b="1" dirty="0" smtClean="0"/>
              <a:t>, KS Chapter Sierra Club</a:t>
            </a:r>
            <a:endParaRPr lang="en-US" sz="27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92779"/>
            <a:ext cx="3584864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66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Minutes from February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1"/>
            <a:ext cx="85344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21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2020 HMEP Grant Update</a:t>
            </a:r>
          </a:p>
          <a:p>
            <a:r>
              <a:rPr lang="en-US" dirty="0" smtClean="0"/>
              <a:t>Community Education</a:t>
            </a:r>
          </a:p>
          <a:p>
            <a:r>
              <a:rPr lang="en-US" dirty="0" smtClean="0"/>
              <a:t>Bylaws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13114"/>
            <a:ext cx="368561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13335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7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Infection Control/Pandemic </a:t>
            </a:r>
          </a:p>
          <a:p>
            <a:r>
              <a:rPr lang="en-US" dirty="0" smtClean="0"/>
              <a:t>SCEM Changes</a:t>
            </a:r>
          </a:p>
          <a:p>
            <a:r>
              <a:rPr lang="en-US" dirty="0" smtClean="0"/>
              <a:t>PPE Resources</a:t>
            </a:r>
          </a:p>
          <a:p>
            <a:r>
              <a:rPr lang="en-US" dirty="0" smtClean="0"/>
              <a:t>Upcoming Training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4800600" cy="331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2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1918 Pan Flu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youtu.be/U6Ccdk5wPvk</a:t>
            </a:r>
            <a:endParaRPr lang="en-US" dirty="0" smtClean="0"/>
          </a:p>
          <a:p>
            <a:r>
              <a:rPr lang="en-US" dirty="0"/>
              <a:t>Closed Points of Dispensing for </a:t>
            </a:r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://youtu.be/75484ySKX_U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581400"/>
            <a:ext cx="42862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23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Table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 community educational needs?</a:t>
            </a:r>
          </a:p>
          <a:p>
            <a:r>
              <a:rPr lang="en-US" dirty="0" smtClean="0"/>
              <a:t>Any business relations that we need to reach out to?</a:t>
            </a:r>
          </a:p>
          <a:p>
            <a:r>
              <a:rPr lang="en-US" dirty="0" smtClean="0"/>
              <a:t>Do you have questions about your Emergency Plans?</a:t>
            </a:r>
          </a:p>
          <a:p>
            <a:r>
              <a:rPr lang="en-US" dirty="0" smtClean="0"/>
              <a:t>Do you have questions about Tier II reporting?</a:t>
            </a:r>
          </a:p>
          <a:p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144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</TotalTime>
  <Words>216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 </vt:lpstr>
      <vt:lpstr>Agenda</vt:lpstr>
      <vt:lpstr>Introductions</vt:lpstr>
      <vt:lpstr>Review of Minutes from February 2020</vt:lpstr>
      <vt:lpstr>Old Business</vt:lpstr>
      <vt:lpstr>New Business</vt:lpstr>
      <vt:lpstr>Presentation</vt:lpstr>
      <vt:lpstr>Round Table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Ann Houk</dc:creator>
  <cp:lastModifiedBy>Ann Houk</cp:lastModifiedBy>
  <cp:revision>5</cp:revision>
  <dcterms:created xsi:type="dcterms:W3CDTF">2020-05-13T17:05:03Z</dcterms:created>
  <dcterms:modified xsi:type="dcterms:W3CDTF">2020-05-13T17:52:08Z</dcterms:modified>
</cp:coreProperties>
</file>